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xml" Extension="xml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1" Target="ppt/presentation.xml" Type="http://schemas.openxmlformats.org/officeDocument/2006/relationships/officeDocument"/>
  <Relationship Id="rId2" Target="docProps/app.xml" Type="http://schemas.openxmlformats.org/officeDocument/2006/relationships/extended-properties"/>
  <Relationship Id="rId3" Target="docProps/core.xml" Type="http://schemas.openxmlformats.org/package/2006/relationships/metadata/core-properties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def="{5C22544A-7EE6-4342-B048-85BDC9FD1C3A}"/>
</file>

<file path=ppt/_rels/presentation.xml.rels><?xml version="1.0" encoding="UTF-8" standalone="no" ?>
<Relationships xmlns="http://schemas.openxmlformats.org/package/2006/relationships">
  <Relationship Id="rId6" Target="slides/slide4.xml" Type="http://schemas.openxmlformats.org/officeDocument/2006/relationships/slide"/>
  <Relationship Id="rId1" Target="theme/theme1.xml" Type="http://schemas.openxmlformats.org/officeDocument/2006/relationships/theme"/>
  <Relationship Id="rId10" Target="tableStyles.xml" Type="http://schemas.openxmlformats.org/officeDocument/2006/relationships/tableStyles"/>
  <Relationship Id="rId2" Target="slideMasters/slideMaster1.xml" Type="http://schemas.openxmlformats.org/officeDocument/2006/relationships/slideMaster"/>
  <Relationship Id="rId3" Target="slides/slide1.xml" Type="http://schemas.openxmlformats.org/officeDocument/2006/relationships/slide"/>
  <Relationship Id="rId8" Target="slides/slide6.xml" Type="http://schemas.openxmlformats.org/officeDocument/2006/relationships/slide"/>
  <Relationship Id="rId4" Target="slides/slide2.xml" Type="http://schemas.openxmlformats.org/officeDocument/2006/relationships/slide"/>
  <Relationship Id="rId9" Target="slides/slide7.xml" Type="http://schemas.openxmlformats.org/officeDocument/2006/relationships/slide"/>
  <Relationship Id="rId7" Target="slides/slide5.xml" Type="http://schemas.openxmlformats.org/officeDocument/2006/relationships/slide"/>
  <Relationship Id="rId5" Target="slides/slide3.xml" Type="http://schemas.openxmlformats.org/officeDocument/2006/relationships/slid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60" name="GroupShape 6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1" name="Shape 61"/>
          <p:cNvSpPr txBox="true"/>
          <p:nvPr isPhoto="false">
            <p:ph idx="0" type="title"/>
          </p:nvPr>
        </p:nvSpPr>
        <p:spPr>
          <a:xfrm flipH="false" flipV="false" rot="0"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62" name="Shape 62"/>
          <p:cNvSpPr txBox="true"/>
          <p:nvPr isPhoto="false">
            <p:ph idx="1" type="subTitle"/>
          </p:nvPr>
        </p:nvSpPr>
        <p:spPr>
          <a:xfrm flipH="false" flipV="false" rot="0"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algn="ctr" indent="0" lvl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lvl="1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lvl="2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lvl="3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lvl="4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lvl="5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lvl="6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lvl="7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lvl="8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Образец подзаголовка</a:t>
            </a:r>
          </a:p>
        </p:txBody>
      </p:sp>
      <p:sp>
        <p:nvSpPr>
          <p:cNvPr hidden="false" id="63" name="Shape 6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64" name="Shape 6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5" name="Shape 6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x">
  <p:cSld name="Title and Vertical Text">
    <p:spTree>
      <p:nvGrpSpPr>
        <p:cNvPr hidden="false" id="70" name="GroupShape 7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1" name="Shape 7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72" name="Shape 72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73" name="Shape 7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74" name="Shape 7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5" name="Shape 7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itleAndTx">
  <p:cSld name="Vertical Title and Text">
    <p:spTree>
      <p:nvGrpSpPr>
        <p:cNvPr hidden="false" id="25" name="GroupShape 2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6" name="Shape 26"/>
          <p:cNvSpPr txBox="true"/>
          <p:nvPr isPhoto="false">
            <p:ph idx="0" type="title"/>
          </p:nvPr>
        </p:nvSpPr>
        <p:spPr>
          <a:xfrm flipH="false" flipV="false" rot="0"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7" name="Shape 27"/>
          <p:cNvSpPr txBox="true"/>
          <p:nvPr isPhoto="false">
            <p:ph idx="1" type="body"/>
          </p:nvPr>
        </p:nvSpPr>
        <p:spPr>
          <a:xfrm flipH="false" flipV="false" rot="0"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8" name="Shape 28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29" name="Shape 29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0" name="Shape 30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19" name="GroupShape 1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0" name="Shape 20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1" name="Shape 21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2" name="Shape 2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23" name="Shape 2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4" name="Shape 2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38" name="GroupShape 3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9" name="Shape 39"/>
          <p:cNvSpPr txBox="true"/>
          <p:nvPr isPhoto="false">
            <p:ph idx="0" type="title"/>
          </p:nvPr>
        </p:nvSpPr>
        <p:spPr>
          <a:xfrm flipH="false" flipV="false" rot="0"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defPPr/>
            <a:lvl1pPr algn="l" lvl="0">
              <a:defRPr b="true" cap="all" sz="4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40" name="Shape 40"/>
          <p:cNvSpPr txBox="true"/>
          <p:nvPr isPhoto="false">
            <p:ph idx="1" type="body"/>
          </p:nvPr>
        </p:nvSpPr>
        <p:spPr>
          <a:xfrm flipH="false" flipV="false" rot="0">
            <a:off x="722313" y="2906713"/>
            <a:ext cx="7772400" cy="1500186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lvl="1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41" name="Shape 4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42" name="Shape 4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3" name="Shape 4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" name="Shape 8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9" name="Shape 9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10" name="Shape 10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1" name="Shape 11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12" name="GroupShape 1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3" name="Shape 13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4" name="Shape 14"/>
          <p:cNvSpPr txBox="true"/>
          <p:nvPr isPhoto="false">
            <p:ph idx="1" type="body"/>
          </p:nvPr>
        </p:nvSpPr>
        <p:spPr>
          <a:xfrm flipH="false" flipV="false" rot="0"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5" name="Shape 15"/>
          <p:cNvSpPr txBox="true"/>
          <p:nvPr isPhoto="false">
            <p:ph idx="2" type="body"/>
          </p:nvPr>
        </p:nvSpPr>
        <p:spPr>
          <a:xfrm flipH="false" flipV="false" rot="0"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6" name="Shape 16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17" name="Shape 17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8" name="Shape 1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66" name="GroupShape 6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7" name="Shape 6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68" name="Shape 6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9" name="Shape 6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TxTwoObj">
  <p:cSld name="Comparison">
    <p:spTree>
      <p:nvGrpSpPr>
        <p:cNvPr hidden="false" id="44" name="GroupShape 4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5" name="Shape 45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46" name="Shape 46"/>
          <p:cNvSpPr txBox="true"/>
          <p:nvPr isPhoto="false">
            <p:ph idx="1" type="body"/>
          </p:nvPr>
        </p:nvSpPr>
        <p:spPr>
          <a:xfrm flipH="false" flipV="false" rot="0"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47" name="Shape 47"/>
          <p:cNvSpPr txBox="true"/>
          <p:nvPr isPhoto="false">
            <p:ph idx="2" type="body"/>
          </p:nvPr>
        </p:nvSpPr>
        <p:spPr>
          <a:xfrm flipH="false" flipV="false" rot="0"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8" name="Shape 48"/>
          <p:cNvSpPr txBox="true"/>
          <p:nvPr isPhoto="false">
            <p:ph idx="3" type="body"/>
          </p:nvPr>
        </p:nvSpPr>
        <p:spPr>
          <a:xfrm flipH="false" flipV="false" rot="0"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49" name="Shape 49"/>
          <p:cNvSpPr txBox="true"/>
          <p:nvPr isPhoto="false">
            <p:ph idx="4" type="body"/>
          </p:nvPr>
        </p:nvSpPr>
        <p:spPr>
          <a:xfrm flipH="false" flipV="false" rot="0"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50" name="Shape 50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51" name="Shape 51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2" name="Shape 52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Tx">
  <p:cSld name="Title, Text and Object">
    <p:spTree>
      <p:nvGrpSpPr>
        <p:cNvPr hidden="false" id="31" name="GroupShape 3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2" name="Shape 32"/>
          <p:cNvSpPr txBox="true"/>
          <p:nvPr isPhoto="false">
            <p:ph idx="0" type="title"/>
          </p:nvPr>
        </p:nvSpPr>
        <p:spPr>
          <a:xfrm flipH="false" flipV="false" rot="0"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defPPr/>
            <a:lvl1pPr algn="l" lvl="0">
              <a:defRPr b="true" sz="2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33" name="Shape 33"/>
          <p:cNvSpPr txBox="true"/>
          <p:nvPr isPhoto="false">
            <p:ph idx="1" type="body"/>
          </p:nvPr>
        </p:nvSpPr>
        <p:spPr>
          <a:xfrm flipH="false" flipV="false" rot="0"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34" name="Shape 34"/>
          <p:cNvSpPr txBox="true"/>
          <p:nvPr isPhoto="false">
            <p:ph idx="2" type="body"/>
          </p:nvPr>
        </p:nvSpPr>
        <p:spPr>
          <a:xfrm flipH="false" flipV="false" rot="0"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0"/>
            </a:lvl1pPr>
            <a:lvl2pPr indent="0" lvl="1" marL="457200">
              <a:buNone/>
              <a:defRPr sz="1200"/>
            </a:lvl2pPr>
            <a:lvl3pPr indent="0" lvl="2" marL="914400">
              <a:buNone/>
              <a:defRPr sz="1000"/>
            </a:lvl3pPr>
            <a:lvl4pPr indent="0" lvl="3" marL="1371600">
              <a:buNone/>
              <a:defRPr sz="900"/>
            </a:lvl4pPr>
            <a:lvl5pPr indent="0" lvl="4" marL="1828800">
              <a:buNone/>
              <a:defRPr sz="900"/>
            </a:lvl5pPr>
            <a:lvl6pPr indent="0" lvl="5" marL="2286000">
              <a:buNone/>
              <a:defRPr sz="900"/>
            </a:lvl6pPr>
            <a:lvl7pPr indent="0" lvl="6" marL="2743200">
              <a:buNone/>
              <a:defRPr sz="900"/>
            </a:lvl7pPr>
            <a:lvl8pPr indent="0" lvl="7" marL="3200400">
              <a:buNone/>
              <a:defRPr sz="900"/>
            </a:lvl8pPr>
            <a:lvl9pPr indent="0" lvl="8" marL="365760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35" name="Shape 35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36" name="Shape 36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7" name="Shape 37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picTx">
  <p:cSld name="Title and Picture">
    <p:spTree>
      <p:nvGrpSpPr>
        <p:cNvPr hidden="false" id="53" name="GroupShape 5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4" name="Shape 54"/>
          <p:cNvSpPr txBox="true"/>
          <p:nvPr isPhoto="false">
            <p:ph idx="0" type="title"/>
          </p:nvPr>
        </p:nvSpPr>
        <p:spPr>
          <a:xfrm flipH="false" flipV="false" rot="0">
            <a:off x="1792288" y="4800600"/>
            <a:ext cx="5486400" cy="566737"/>
          </a:xfrm>
          <a:prstGeom prst="rect">
            <a:avLst/>
          </a:prstGeom>
        </p:spPr>
        <p:txBody>
          <a:bodyPr anchor="b"/>
          <a:lstStyle>
            <a:defPPr/>
            <a:lvl1pPr algn="l" lvl="0">
              <a:defRPr b="true" sz="2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55" name="Shape 55"/>
          <p:cNvSpPr txBox="true"/>
          <p:nvPr isPhoto="false">
            <p:ph idx="1" type="body"/>
          </p:nvPr>
        </p:nvSpPr>
        <p:spPr>
          <a:xfrm flipH="false" flipV="false" rot="0"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3200"/>
            </a:lvl1pPr>
            <a:lvl2pPr indent="0" lvl="1" marL="457200">
              <a:buNone/>
              <a:defRPr sz="2800"/>
            </a:lvl2pPr>
            <a:lvl3pPr indent="0" lvl="2" marL="914400">
              <a:buNone/>
              <a:defRPr sz="2400"/>
            </a:lvl3pPr>
            <a:lvl4pPr indent="0" lvl="3" marL="1371600">
              <a:buNone/>
              <a:defRPr sz="2000"/>
            </a:lvl4pPr>
            <a:lvl5pPr indent="0" lvl="4" marL="1828800">
              <a:buNone/>
              <a:defRPr sz="2000"/>
            </a:lvl5pPr>
            <a:lvl6pPr indent="0" lvl="5" marL="2286000">
              <a:buNone/>
              <a:defRPr sz="2000"/>
            </a:lvl6pPr>
            <a:lvl7pPr indent="0" lvl="6" marL="2743200">
              <a:buNone/>
              <a:defRPr sz="2000"/>
            </a:lvl7pPr>
            <a:lvl8pPr indent="0" lvl="7" marL="3200400">
              <a:buNone/>
              <a:defRPr sz="2000"/>
            </a:lvl8pPr>
            <a:lvl9pPr indent="0" lvl="8" marL="3657600">
              <a:buNone/>
              <a:defRPr sz="2000"/>
            </a:lvl9pPr>
          </a:lstStyle>
          <a:p/>
        </p:txBody>
      </p:sp>
      <p:sp>
        <p:nvSpPr>
          <p:cNvPr hidden="false" id="56" name="Shape 56"/>
          <p:cNvSpPr txBox="true"/>
          <p:nvPr isPhoto="false">
            <p:ph idx="2" type="body"/>
          </p:nvPr>
        </p:nvSpPr>
        <p:spPr>
          <a:xfrm flipH="false" flipV="false" rot="0"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0"/>
            </a:lvl1pPr>
            <a:lvl2pPr indent="0" lvl="1" marL="457200">
              <a:buNone/>
              <a:defRPr sz="1200"/>
            </a:lvl2pPr>
            <a:lvl3pPr indent="0" lvl="2" marL="914400">
              <a:buNone/>
              <a:defRPr sz="1000"/>
            </a:lvl3pPr>
            <a:lvl4pPr indent="0" lvl="3" marL="1371600">
              <a:buNone/>
              <a:defRPr sz="900"/>
            </a:lvl4pPr>
            <a:lvl5pPr indent="0" lvl="4" marL="1828800">
              <a:buNone/>
              <a:defRPr sz="900"/>
            </a:lvl5pPr>
            <a:lvl6pPr indent="0" lvl="5" marL="2286000">
              <a:buNone/>
              <a:defRPr sz="900"/>
            </a:lvl6pPr>
            <a:lvl7pPr indent="0" lvl="6" marL="2743200">
              <a:buNone/>
              <a:defRPr sz="900"/>
            </a:lvl7pPr>
            <a:lvl8pPr indent="0" lvl="7" marL="3200400">
              <a:buNone/>
              <a:defRPr sz="900"/>
            </a:lvl8pPr>
            <a:lvl9pPr indent="0" lvl="8" marL="365760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57" name="Shape 5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29.11.2023</a:t>
            </a:r>
          </a:p>
        </p:txBody>
      </p:sp>
      <p:sp>
        <p:nvSpPr>
          <p:cNvPr hidden="false" id="58" name="Shape 5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9" name="Shape 5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6" Target="../slideLayouts/slideLayout5.xml" Type="http://schemas.openxmlformats.org/officeDocument/2006/relationships/slideLayout"/>
  <Relationship Id="rId1" Target="../theme/theme1.xml" Type="http://schemas.openxmlformats.org/officeDocument/2006/relationships/theme"/>
  <Relationship Id="rId12" Target="../slideLayouts/slideLayout11.xml" Type="http://schemas.openxmlformats.org/officeDocument/2006/relationships/slideLayout"/>
  <Relationship Id="rId10" Target="../slideLayouts/slideLayout9.xml" Type="http://schemas.openxmlformats.org/officeDocument/2006/relationships/slideLayout"/>
  <Relationship Id="rId2" Target="../slideLayouts/slideLayout1.xml" Type="http://schemas.openxmlformats.org/officeDocument/2006/relationships/slideLayout"/>
  <Relationship Id="rId3" Target="../slideLayouts/slideLayout2.xml" Type="http://schemas.openxmlformats.org/officeDocument/2006/relationships/slideLayout"/>
  <Relationship Id="rId8" Target="../slideLayouts/slideLayout7.xml" Type="http://schemas.openxmlformats.org/officeDocument/2006/relationships/slideLayout"/>
  <Relationship Id="rId4" Target="../slideLayouts/slideLayout3.xml" Type="http://schemas.openxmlformats.org/officeDocument/2006/relationships/slideLayout"/>
  <Relationship Id="rId11" Target="../slideLayouts/slideLayout10.xml" Type="http://schemas.openxmlformats.org/officeDocument/2006/relationships/slideLayout"/>
  <Relationship Id="rId9" Target="../slideLayouts/slideLayout8.xml" Type="http://schemas.openxmlformats.org/officeDocument/2006/relationships/slideLayout"/>
  <Relationship Id="rId7" Target="../slideLayouts/slideLayout6.xml" Type="http://schemas.openxmlformats.org/officeDocument/2006/relationships/slideLayout"/>
  <Relationship Id="rId5" Target="../slideLayouts/slideLayout4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Ref idx="1001">
        <a:schemeClr val="bg1"/>
      </p:bgRef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p>
            <a:r>
              <a:t>Образец заголовка</a:t>
            </a:r>
          </a:p>
        </p:txBody>
      </p:sp>
      <p:sp>
        <p:nvSpPr>
          <p:cNvPr hidden="false" id="3" name="Shape 3"/>
          <p:cNvSpPr txBox="true"/>
          <p:nvPr isPhoto="false">
            <p:ph idx="1" type="body"/>
          </p:nvPr>
        </p:nvSpPr>
        <p:spPr>
          <a:xfrm flipH="false" flipV="false" rot="0"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" name="Shape 4"/>
          <p:cNvSpPr txBox="true"/>
          <p:nvPr isPhoto="false">
            <p:ph idx="2" type="dt"/>
          </p:nvPr>
        </p:nvSpPr>
        <p:spPr>
          <a:xfrm flipH="false" flipV="false" rot="0"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l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29.11.2023</a:t>
            </a:r>
          </a:p>
        </p:txBody>
      </p:sp>
      <p:sp>
        <p:nvSpPr>
          <p:cNvPr hidden="false" id="5" name="Shape 5"/>
          <p:cNvSpPr txBox="true"/>
          <p:nvPr isPhoto="false">
            <p:ph idx="3" type="ftr"/>
          </p:nvPr>
        </p:nvSpPr>
        <p:spPr>
          <a:xfrm flipH="false" flipV="false" rot="0"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6" name="Shape 6"/>
          <p:cNvSpPr txBox="true"/>
          <p:nvPr isPhoto="false">
            <p:ph idx="4" type="sldNum"/>
          </p:nvPr>
        </p:nvSpPr>
        <p:spPr>
          <a:xfrm flipH="false" flipV="false" rot="0"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/>
      <a:lvl1pPr algn="ctr" lvl="0"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algn="l" indent="-342900" lvl="0" marL="342900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indent="-285750" lvl="1" marL="742950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algn="l" indent="-228600" lvl="2" marL="1143000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algn="l" indent="-228600" lvl="3" marL="1600200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algn="l" indent="-228600" lvl="4" marL="2057400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algn="l" indent="-228600" lvl="5" marL="25146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algn="l" indent="-228600" lvl="6" marL="29718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algn="l" indent="-228600" lvl="7" marL="34290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algn="l" indent="-228600" lvl="8" marL="38862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3716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8288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22860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743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3200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36576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1" Target="../media/1.png" Type="http://schemas.openxmlformats.org/officeDocument/2006/relationships/image"/>
  <Relationship Id="rId2" Target="../slideLayouts/slideLayout1.xml" Type="http://schemas.openxmlformats.org/officeDocument/2006/relationships/slideLayout"/>
</Relationships>

</file>

<file path=ppt/slides/_rels/slide2.xml.rels><?xml version="1.0" encoding="UTF-8" standalone="no" ?>
<Relationships xmlns="http://schemas.openxmlformats.org/package/2006/relationships">
  <Relationship Id="rId1" Target="../media/2.jpeg" Type="http://schemas.openxmlformats.org/officeDocument/2006/relationships/image"/>
  <Relationship Id="rId2" Target="../slideLayouts/slideLayout4.xml" Type="http://schemas.openxmlformats.org/officeDocument/2006/relationships/slideLayout"/>
</Relationships>

</file>

<file path=ppt/slides/_rels/slide3.xml.rels><?xml version="1.0" encoding="UTF-8" standalone="no" ?>
<Relationships xmlns="http://schemas.openxmlformats.org/package/2006/relationships">
  <Relationship Id="rId1" Target="../media/3.jpeg" Type="http://schemas.openxmlformats.org/officeDocument/2006/relationships/image"/>
  <Relationship Id="rId2" Target="../slideLayouts/slideLayout4.xml" Type="http://schemas.openxmlformats.org/officeDocument/2006/relationships/slideLayout"/>
</Relationships>

</file>

<file path=ppt/slides/_rels/slide4.xml.rels><?xml version="1.0" encoding="UTF-8" standalone="no" ?>
<Relationships xmlns="http://schemas.openxmlformats.org/package/2006/relationships">
  <Relationship Id="rId1" Target="../media/4.jpeg" Type="http://schemas.openxmlformats.org/officeDocument/2006/relationships/image"/>
  <Relationship Id="rId2" Target="../slideLayouts/slideLayout4.xml" Type="http://schemas.openxmlformats.org/officeDocument/2006/relationships/slideLayout"/>
</Relationships>

</file>

<file path=ppt/slides/_rels/slide5.xml.rels><?xml version="1.0" encoding="UTF-8" standalone="no" ?>
<Relationships xmlns="http://schemas.openxmlformats.org/package/2006/relationships">
  <Relationship Id="rId1" Target="../media/5.jpeg" Type="http://schemas.openxmlformats.org/officeDocument/2006/relationships/image"/>
  <Relationship Id="rId2" Target="../slideLayouts/slideLayout4.xml" Type="http://schemas.openxmlformats.org/officeDocument/2006/relationships/slideLayout"/>
</Relationships>

</file>

<file path=ppt/slides/_rels/slide6.xml.rels><?xml version="1.0" encoding="UTF-8" standalone="no" ?>
<Relationships xmlns="http://schemas.openxmlformats.org/package/2006/relationships">
  <Relationship Id="rId1" Target="../media/6.jpeg" Type="http://schemas.openxmlformats.org/officeDocument/2006/relationships/image"/>
  <Relationship Id="rId2" Target="../slideLayouts/slideLayout4.xml" Type="http://schemas.openxmlformats.org/officeDocument/2006/relationships/slideLayout"/>
</Relationships>

</file>

<file path=ppt/slides/_rels/slide7.xml.rels><?xml version="1.0" encoding="UTF-8" standalone="no" ?>
<Relationships xmlns="http://schemas.openxmlformats.org/package/2006/relationships">
  <Relationship Id="rId1" Target="../media/7.jpeg" Type="http://schemas.openxmlformats.org/officeDocument/2006/relationships/image"/>
  <Relationship Id="rId2" Target="../slideLayouts/slideLayout4.xml" Type="http://schemas.openxmlformats.org/officeDocument/2006/relationships/slideLayout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76" name="GroupShape 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78" name="Picture 78"/>
          <p:cNvPicPr preferRelativeResize="true"/>
          <p:nvPr isPhoto="false"/>
        </p:nvPicPr>
        <p:blipFill>
          <a:blip r:embed="rId1"/>
          <a:srcRect b="0" l="0" r="22785" t="0"/>
          <a:stretch/>
        </p:blipFill>
        <p:spPr>
          <a:xfrm flipH="false" flipV="false" rot="0">
            <a:off x="1643042" y="1500174"/>
            <a:ext cx="6023961" cy="3714776"/>
          </a:xfrm>
          <a:prstGeom prst="rect">
            <a:avLst/>
          </a:prstGeom>
          <a:ln w="190500">
            <a:solidFill>
              <a:srgbClr val="FFFFFF"/>
            </a:solidFill>
            <a:prstDash val="solid"/>
          </a:ln>
        </p:spPr>
      </p:pic>
      <p:sp>
        <p:nvSpPr>
          <p:cNvPr hidden="false" id="79" name="Shape 79"/>
          <p:cNvSpPr txBox="true"/>
          <p:nvPr isPhoto="false">
            <p:ph idx="0" type="title"/>
          </p:nvPr>
        </p:nvSpPr>
        <p:spPr>
          <a:xfrm flipH="false" flipV="false" rot="0">
            <a:off x="685800" y="285729"/>
            <a:ext cx="7772400" cy="1071569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sz="1800"/>
              <a:t>МУНИЦИПАЛЬНОЕ ОБРАЗОВАТЕЛЬНОЕ БЮДЖЕТНОЕ УЧРЕЖДЕНИЕ</a:t>
            </a:r>
            <a:br>
              <a:rPr sz="1800"/>
            </a:br>
            <a:r>
              <a:rPr sz="1800"/>
              <a:t>«</a:t>
            </a:r>
            <a:r>
              <a:rPr sz="1800"/>
              <a:t>Селивановская</a:t>
            </a:r>
            <a:r>
              <a:rPr sz="1800"/>
              <a:t> основная общеобразовательная школа»</a:t>
            </a:r>
            <a:endParaRPr sz="1800"/>
          </a:p>
        </p:txBody>
      </p:sp>
      <p:sp>
        <p:nvSpPr>
          <p:cNvPr hidden="false" id="80" name="Shape 80"/>
          <p:cNvSpPr txBox="true"/>
          <p:nvPr isPhoto="false">
            <p:ph idx="1" type="subTitle"/>
          </p:nvPr>
        </p:nvSpPr>
        <p:spPr>
          <a:xfrm flipH="false" flipV="false" rot="0">
            <a:off x="4714876" y="5286388"/>
            <a:ext cx="3986217" cy="1138230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r>
              <a:rPr sz="2000"/>
              <a:t>Подготовила : Воспитатель дошкольной группы-</a:t>
            </a:r>
            <a:endParaRPr sz="2000"/>
          </a:p>
          <a:p>
            <a:r>
              <a:rPr sz="2000"/>
              <a:t>Голованчикова</a:t>
            </a:r>
            <a:r>
              <a:rPr sz="2000"/>
              <a:t> Татьяна Николаевна</a:t>
            </a:r>
            <a:endParaRPr sz="2000"/>
          </a:p>
        </p:txBody>
      </p: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81" name="GroupShape 8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83" name="Picture 83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1" y="0"/>
            <a:ext cx="9144000" cy="6858000"/>
          </a:xfrm>
          <a:prstGeom prst="rect">
            <a:avLst/>
          </a:prstGeom>
        </p:spPr>
      </p:pic>
      <p:sp>
        <p:nvSpPr>
          <p:cNvPr hidden="false" id="84" name="Shape 84"/>
          <p:cNvSpPr txBox="true"/>
          <p:nvPr isPhoto="false">
            <p:ph idx="0" type="title"/>
          </p:nvPr>
        </p:nvSpPr>
        <p:spPr>
          <a:xfrm flipH="false" flipV="false" rot="0">
            <a:off x="1500166" y="2857496"/>
            <a:ext cx="7072362" cy="321471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sz="2800"/>
              <a:t>С 1 сентября 2023 года все дошкольные учреждения переходят работу по новой федеральной образовательной программе дошкольного образования (ФОП ДО).</a:t>
            </a:r>
            <a:br>
              <a:rPr sz="2800"/>
            </a:br>
            <a:endParaRPr sz="2800"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85" name="GroupShape 8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87" name="Picture 87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-571528"/>
            <a:ext cx="9144000" cy="7429528"/>
          </a:xfrm>
          <a:prstGeom prst="rect">
            <a:avLst/>
          </a:prstGeom>
        </p:spPr>
      </p:pic>
      <p:sp>
        <p:nvSpPr>
          <p:cNvPr hidden="false" id="88" name="Shape 88"/>
          <p:cNvSpPr txBox="true"/>
          <p:nvPr isPhoto="false">
            <p:ph idx="0" type="title"/>
          </p:nvPr>
        </p:nvSpPr>
        <p:spPr>
          <a:xfrm flipH="false" flipV="false" rot="0">
            <a:off x="1428728" y="3071810"/>
            <a:ext cx="7143800" cy="3071834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Цель внедрения ФОП?</a:t>
            </a:r>
            <a:br>
              <a:rPr>
                <a:solidFill>
                  <a:srgbClr val="FF0000"/>
                </a:solidFill>
              </a:rPr>
            </a:br>
            <a:r>
              <a:rPr sz="2200">
                <a:latin typeface="Times New Roman"/>
                <a:ea typeface="Times New Roman"/>
                <a:cs typeface="Times New Roman"/>
              </a:rPr>
              <a:t>Организовать обучение и воспитание дошкольни</a:t>
            </a:r>
            <a:r>
              <a:rPr sz="2200">
                <a:latin typeface="Times New Roman"/>
                <a:ea typeface="Times New Roman"/>
                <a:cs typeface="Times New Roman"/>
              </a:rPr>
              <a:t>к</a:t>
            </a:r>
            <a:r>
              <a:rPr sz="2200">
                <a:latin typeface="Times New Roman"/>
                <a:ea typeface="Times New Roman"/>
                <a:cs typeface="Times New Roman"/>
              </a:rPr>
              <a:t>а как гражданина Российской Федерации.</a:t>
            </a:r>
            <a:br>
              <a:rPr sz="2200">
                <a:latin typeface="Times New Roman"/>
                <a:ea typeface="Times New Roman"/>
                <a:cs typeface="Times New Roman"/>
              </a:rPr>
            </a:br>
            <a:r>
              <a:rPr sz="22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Формировать основы гражданской и культурной идентичности дошкольников доступным их возрасту средствами.</a:t>
            </a:r>
            <a:br>
              <a:rPr sz="22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sz="2200">
                <a:latin typeface="Times New Roman"/>
                <a:ea typeface="Times New Roman"/>
                <a:cs typeface="Times New Roman"/>
              </a:rPr>
              <a:t>Создавать ядро содержания дошкольного образования. Создать единое федеральное пространство воспитания и обучения детей, которое обеспечит и ребенку и родителям равные, качественные условия дошкольного образования.</a:t>
            </a:r>
            <a:br>
              <a:rPr sz="18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endParaRPr sz="1800"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89" name="GroupShape 8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91" name="Picture 91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00"/>
          </a:xfrm>
          <a:prstGeom prst="rect">
            <a:avLst/>
          </a:prstGeom>
        </p:spPr>
      </p:pic>
      <p:sp>
        <p:nvSpPr>
          <p:cNvPr hidden="false" id="92" name="Shape 92"/>
          <p:cNvSpPr txBox="true"/>
          <p:nvPr isPhoto="false">
            <p:ph idx="0" type="title"/>
          </p:nvPr>
        </p:nvSpPr>
        <p:spPr>
          <a:xfrm flipH="false" flipV="false" rot="0">
            <a:off x="1500166" y="3143248"/>
            <a:ext cx="7072362" cy="3000396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pPr>
              <a:buFont typeface="Arial"/>
              <a:buChar char="•"/>
            </a:pPr>
            <a:r>
              <a: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Что входит в ФОП?</a:t>
            </a:r>
            <a:br>
              <a: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2000">
                <a:latin typeface="Times New Roman"/>
                <a:ea typeface="Times New Roman"/>
                <a:cs typeface="Times New Roman"/>
              </a:rPr>
              <a:t>Единые для Российской Федерации базовые объем и  содержание дошкольного образования, планируемые результаты освоения образовательной программы.</a:t>
            </a:r>
            <a:br>
              <a:rPr sz="2000">
                <a:latin typeface="Times New Roman"/>
                <a:ea typeface="Times New Roman"/>
                <a:cs typeface="Times New Roman"/>
              </a:rPr>
            </a:br>
            <a:r>
              <a: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Учебно</a:t>
            </a:r>
            <a:r>
              <a: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 методическая документация:</a:t>
            </a:r>
            <a:br>
              <a: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-федеральная рабочая программа воспитания;</a:t>
            </a:r>
            <a:b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-федеральный календарный план воспитательной работы;</a:t>
            </a:r>
            <a:b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-примерный режим и распорядок  </a:t>
            </a:r>
            <a: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днягрупп</a:t>
            </a:r>
            <a: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  <a:b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5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93" name="GroupShape 9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95" name="Picture 95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00"/>
          </a:xfrm>
          <a:prstGeom prst="rect">
            <a:avLst/>
          </a:prstGeom>
        </p:spPr>
      </p:pic>
      <p:sp>
        <p:nvSpPr>
          <p:cNvPr hidden="false" id="96" name="Shape 96"/>
          <p:cNvSpPr txBox="true"/>
          <p:nvPr isPhoto="false">
            <p:ph idx="0" type="title"/>
          </p:nvPr>
        </p:nvSpPr>
        <p:spPr>
          <a:xfrm flipH="false" flipV="false" rot="0">
            <a:off x="1500166" y="3143248"/>
            <a:ext cx="7072362" cy="3000396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Что будет обязательным для всех детских садов?</a:t>
            </a:r>
            <a:br>
              <a: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ФОП ДО определяет объем, содержание, планируемые результаты обязательной  части образовательной программы дошкольного образования, которую реализует детский сад.</a:t>
            </a:r>
            <a:b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b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Обязательным к выполнению станет:</a:t>
            </a:r>
            <a:br>
              <a: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-федеральная программа воспитания;</a:t>
            </a:r>
            <a:b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-федеральный календарный план воспитательной работы;</a:t>
            </a:r>
            <a:br>
              <a:rPr sz="2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</a:br>
            <a:endParaRPr sz="280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6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97" name="GroupShape 9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99" name="Picture 99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00"/>
          </a:xfrm>
          <a:prstGeom prst="rect">
            <a:avLst/>
          </a:prstGeom>
        </p:spPr>
      </p:pic>
      <p:sp>
        <p:nvSpPr>
          <p:cNvPr hidden="false" id="100" name="Shape 100"/>
          <p:cNvSpPr txBox="true"/>
          <p:nvPr isPhoto="false">
            <p:ph idx="0" type="title"/>
          </p:nvPr>
        </p:nvSpPr>
        <p:spPr>
          <a:xfrm flipH="false" flipV="false" rot="0">
            <a:off x="1500166" y="3143248"/>
            <a:ext cx="7072362" cy="3000396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Как будут применять ФОП?</a:t>
            </a:r>
            <a:br>
              <a: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28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sz="28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ереход на ФОП запланирован</a:t>
            </a:r>
            <a:br>
              <a:rPr sz="28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sz="28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с 1 сентября 2023 года.</a:t>
            </a:r>
            <a:br>
              <a:rPr sz="28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sz="20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Детские сады сохраняют право разработки собственных образовательных программ, но их содержание и планируемые результаты, должны быть не ниже, чем в ФОП</a:t>
            </a:r>
            <a:endParaRPr sz="280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7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01" name="GroupShape 10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03" name="Picture 103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0"/>
            <a:ext cx="9144000" cy="6858000"/>
          </a:xfrm>
          <a:prstGeom prst="rect">
            <a:avLst/>
          </a:prstGeom>
        </p:spPr>
      </p:pic>
      <p:sp>
        <p:nvSpPr>
          <p:cNvPr hidden="false" id="104" name="Shape 104"/>
          <p:cNvSpPr txBox="true"/>
          <p:nvPr isPhoto="false">
            <p:ph idx="0" type="title"/>
          </p:nvPr>
        </p:nvSpPr>
        <p:spPr>
          <a:xfrm flipH="false" flipV="false" rot="0">
            <a:off x="1500166" y="3143248"/>
            <a:ext cx="7072362" cy="300039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70C0"/>
                </a:solidFill>
              </a:rPr>
              <a:t>СПАСИБО ЗА ВНИМАНИЕ!</a:t>
            </a:r>
            <a:endParaRPr>
              <a:solidFill>
                <a:srgbClr val="0070C0"/>
              </a:solidFill>
            </a:endParaRPr>
          </a:p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MyOffice-CoreFramework-Android/31-1191.801.8978.819.1@3a1110cd217cfef7bfaea0d80df387ac68f3aaa9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2023-11-30T04:36:31Z</dcterms:modified>
</cp:coreProperties>
</file>