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61" r:id="rId6"/>
    <p:sldId id="266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4EE99DC-4E39-46C1-A95A-3E71758A438B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88ADBBD-731B-49A3-9E5B-C23AF2619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99DC-4E39-46C1-A95A-3E71758A438B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DBBD-731B-49A3-9E5B-C23AF2619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99DC-4E39-46C1-A95A-3E71758A438B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DBBD-731B-49A3-9E5B-C23AF2619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4EE99DC-4E39-46C1-A95A-3E71758A438B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DBBD-731B-49A3-9E5B-C23AF2619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4EE99DC-4E39-46C1-A95A-3E71758A438B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88ADBBD-731B-49A3-9E5B-C23AF261903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4EE99DC-4E39-46C1-A95A-3E71758A438B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88ADBBD-731B-49A3-9E5B-C23AF2619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4EE99DC-4E39-46C1-A95A-3E71758A438B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88ADBBD-731B-49A3-9E5B-C23AF2619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99DC-4E39-46C1-A95A-3E71758A438B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DBBD-731B-49A3-9E5B-C23AF2619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4EE99DC-4E39-46C1-A95A-3E71758A438B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88ADBBD-731B-49A3-9E5B-C23AF2619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4EE99DC-4E39-46C1-A95A-3E71758A438B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88ADBBD-731B-49A3-9E5B-C23AF2619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4EE99DC-4E39-46C1-A95A-3E71758A438B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88ADBBD-731B-49A3-9E5B-C23AF2619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4EE99DC-4E39-46C1-A95A-3E71758A438B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88ADBBD-731B-49A3-9E5B-C23AF26190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 бюджетное учреждение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Селивановская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основная общеобразовательная школа»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дошкольная группа «Теремок»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Спасибо за внимание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3075" name="Picture 3" descr="C:\Users\Светлана\Desktop\deti-animacionnye-personazhi-radostno-podprygivayu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18896" y="1882775"/>
            <a:ext cx="6306207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60648"/>
            <a:ext cx="3008313" cy="586551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разработана на основе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РФ № 1155 от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Н.Е.Вераксы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Т.С.Комаровой, М.А.Васильевой.</a:t>
            </a:r>
          </a:p>
          <a:p>
            <a:endParaRPr lang="ru-RU" dirty="0"/>
          </a:p>
        </p:txBody>
      </p:sp>
      <p:pic>
        <p:nvPicPr>
          <p:cNvPr id="1026" name="Picture 2" descr="C:\Users\Светлана\Desktop\10118634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557453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40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Светлана\Desktop\deti-shestiletnego-vozrasta-850x56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638427"/>
            <a:ext cx="4038600" cy="2693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Georgia" pitchFamily="18" charset="0"/>
                <a:cs typeface="Times New Roman" pitchFamily="18" charset="0"/>
              </a:rPr>
              <a:t>Задачи программы</a:t>
            </a:r>
            <a:endParaRPr lang="ru-RU" sz="36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669979"/>
          </a:xfrm>
        </p:spPr>
        <p:txBody>
          <a:bodyPr>
            <a:noAutofit/>
          </a:bodyPr>
          <a:lstStyle/>
          <a:p>
            <a:pPr marL="0" lvl="3" indent="0" algn="just">
              <a:spcBef>
                <a:spcPts val="0"/>
              </a:spcBef>
            </a:pPr>
            <a:r>
              <a:rPr lang="x-none" sz="1800" smtClean="0">
                <a:latin typeface="Times New Roman" pitchFamily="18" charset="0"/>
                <a:cs typeface="Times New Roman" pitchFamily="18" charset="0"/>
              </a:rPr>
              <a:t>Забота о здоровье, эмоциональном благополучии и своевременном всестороннем развитии каждого ребенка;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3" indent="0" algn="just">
              <a:spcBef>
                <a:spcPts val="0"/>
              </a:spcBef>
            </a:pPr>
            <a:r>
              <a:rPr lang="x-none" sz="1800" smtClean="0">
                <a:latin typeface="Times New Roman" pitchFamily="18" charset="0"/>
                <a:cs typeface="Times New Roman" pitchFamily="18" charset="0"/>
              </a:rPr>
              <a:t>Создание 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3" indent="0" algn="just">
              <a:spcBef>
                <a:spcPts val="0"/>
              </a:spcBef>
            </a:pPr>
            <a:r>
              <a:rPr lang="x-none" sz="1800" smtClean="0">
                <a:latin typeface="Times New Roman" pitchFamily="18" charset="0"/>
                <a:cs typeface="Times New Roman" pitchFamily="18" charset="0"/>
              </a:rPr>
              <a:t>Максимальное использование разнообразных видов детской деятельности; их интеграция в целях повышения эффективности образовательного процесса;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3" indent="0" algn="just">
              <a:spcBef>
                <a:spcPts val="0"/>
              </a:spcBef>
            </a:pPr>
            <a:r>
              <a:rPr lang="x-none" sz="1800" smtClean="0">
                <a:latin typeface="Times New Roman" pitchFamily="18" charset="0"/>
                <a:cs typeface="Times New Roman" pitchFamily="18" charset="0"/>
              </a:rPr>
              <a:t>Творческая организация (креативность) процесса воспитания и обучения;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3" indent="0" algn="just">
              <a:spcBef>
                <a:spcPts val="0"/>
              </a:spcBef>
            </a:pPr>
            <a:r>
              <a:rPr lang="x-none" sz="1800" smtClean="0">
                <a:latin typeface="Times New Roman" pitchFamily="18" charset="0"/>
                <a:cs typeface="Times New Roman" pitchFamily="18" charset="0"/>
              </a:rPr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3" indent="0" algn="just">
              <a:spcBef>
                <a:spcPts val="0"/>
              </a:spcBef>
            </a:pPr>
            <a:r>
              <a:rPr lang="x-none" sz="1800" smtClean="0">
                <a:latin typeface="Times New Roman" pitchFamily="18" charset="0"/>
                <a:cs typeface="Times New Roman" pitchFamily="18" charset="0"/>
              </a:rPr>
              <a:t>Уважительное отношение к результатам детского творчества;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3" indent="0" algn="just">
              <a:spcBef>
                <a:spcPts val="0"/>
              </a:spcBef>
            </a:pPr>
            <a:r>
              <a:rPr lang="x-none" sz="1800" smtClean="0">
                <a:latin typeface="Times New Roman" pitchFamily="18" charset="0"/>
                <a:cs typeface="Times New Roman" pitchFamily="18" charset="0"/>
              </a:rPr>
              <a:t>Единство подходов к воспитанию детей в условиях ДОУ и семьи;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3" indent="0" algn="just">
              <a:spcBef>
                <a:spcPts val="0"/>
              </a:spcBef>
            </a:pPr>
            <a:r>
              <a:rPr lang="x-none" sz="1800" smtClean="0">
                <a:latin typeface="Times New Roman" pitchFamily="18" charset="0"/>
                <a:cs typeface="Times New Roman" pitchFamily="18" charset="0"/>
              </a:rPr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 детей дошкольного возраста, обеспечивающей отсутствие давления предметного обучения.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800" b="1" dirty="0" smtClean="0">
                <a:solidFill>
                  <a:srgbClr val="002060"/>
                </a:solidFill>
                <a:latin typeface="Georgia" pitchFamily="18" charset="0"/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altLang="ru-RU" sz="2800" b="1" dirty="0" smtClean="0">
                <a:solidFill>
                  <a:srgbClr val="002060"/>
                </a:solidFill>
                <a:latin typeface="Georgia" pitchFamily="18" charset="0"/>
              </a:rPr>
              <a:t>включает три основных раздела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628801"/>
            <a:ext cx="828092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Целевой</a:t>
            </a:r>
          </a:p>
          <a:p>
            <a:pPr>
              <a:buFont typeface="Arial" pitchFamily="34" charset="0"/>
              <a:buChar char="•"/>
            </a:pPr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Содержательный</a:t>
            </a:r>
          </a:p>
          <a:p>
            <a:pPr>
              <a:buFont typeface="Arial" pitchFamily="34" charset="0"/>
              <a:buChar char="•"/>
            </a:pPr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Организационный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Светлана\Desktop\program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25700" y="2035175"/>
            <a:ext cx="42926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Содержание целевого раздела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 	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Целевой раздел 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Содержательный раздел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Содержательный раздел 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В него входит:</a:t>
            </a:r>
          </a:p>
          <a:p>
            <a:pPr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 описание вариативных форм, способов, методов и средств реализации </a:t>
            </a:r>
            <a:r>
              <a:rPr lang="ru-RU" sz="3800" smtClean="0">
                <a:latin typeface="Times New Roman" pitchFamily="18" charset="0"/>
                <a:cs typeface="Times New Roman" pitchFamily="18" charset="0"/>
              </a:rPr>
              <a:t>программы;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 вариативная часть программы.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организационного раздела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особенности организации развивающей предметно-пространственной среды.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44</TotalTime>
  <Words>310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Муниципальное общеобразовательное  бюджетное учреждение «Селивановская основная общеобразовательная школа» дошкольная группа «Теремок»</vt:lpstr>
      <vt:lpstr>Слайд 2</vt:lpstr>
      <vt:lpstr>Цель образовательной программы</vt:lpstr>
      <vt:lpstr>Задачи программы</vt:lpstr>
      <vt:lpstr>Образовательная программа ДОО  включает три основных раздела</vt:lpstr>
      <vt:lpstr>Слайд 6</vt:lpstr>
      <vt:lpstr>Содержание целевого раздела</vt:lpstr>
      <vt:lpstr>Содержательный раздел</vt:lpstr>
      <vt:lpstr>Содержание  организационного раздела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 бюджетное учреждение «Селивановская основная общеобразовательная школа» дошкольная группа «Теремок»</dc:title>
  <dc:creator>Светлана</dc:creator>
  <cp:lastModifiedBy>Светлана</cp:lastModifiedBy>
  <cp:revision>5</cp:revision>
  <dcterms:created xsi:type="dcterms:W3CDTF">2019-03-26T19:40:24Z</dcterms:created>
  <dcterms:modified xsi:type="dcterms:W3CDTF">2019-03-26T20:25:10Z</dcterms:modified>
</cp:coreProperties>
</file>